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7" r:id="rId9"/>
    <p:sldId id="264" r:id="rId10"/>
    <p:sldId id="263" r:id="rId11"/>
    <p:sldId id="265" r:id="rId12"/>
    <p:sldId id="266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7" r:id="rId22"/>
    <p:sldId id="276" r:id="rId23"/>
    <p:sldId id="278" r:id="rId24"/>
    <p:sldId id="280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2" d="100"/>
          <a:sy n="172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67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19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75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23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8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4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5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8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D2F07-147E-4D4B-B720-24EB59DA8937}" type="datetimeFigureOut">
              <a:rPr lang="en-US" smtClean="0"/>
              <a:t>6/9/15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C237C-141E-9644-9AA9-EABB6F18B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3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2451" y="2126840"/>
            <a:ext cx="4844718" cy="147002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Case walk-through for Automation Platform Development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D</a:t>
            </a:r>
            <a:r>
              <a:rPr lang="en-US" sz="1400" dirty="0" smtClean="0"/>
              <a:t>etailed capture of command-response dependency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55177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0.57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73"/>
            <a:ext cx="9144000" cy="658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68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0.57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16"/>
            <a:ext cx="9144000" cy="664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5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0.59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763"/>
            <a:ext cx="9144000" cy="657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3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0.59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"/>
            <a:ext cx="9144000" cy="65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6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1.00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4"/>
            <a:ext cx="9144000" cy="66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8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8734" y="1751678"/>
            <a:ext cx="6698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(1) Slide: Diffs</a:t>
            </a:r>
          </a:p>
          <a:p>
            <a:endParaRPr lang="en-US" dirty="0" smtClean="0"/>
          </a:p>
          <a:p>
            <a:r>
              <a:rPr lang="en-US" dirty="0" smtClean="0"/>
              <a:t>Compare JSON Response of </a:t>
            </a:r>
            <a:r>
              <a:rPr lang="en-US" dirty="0" err="1" smtClean="0"/>
              <a:t>GetAVQueues</a:t>
            </a:r>
            <a:r>
              <a:rPr lang="en-US" dirty="0" smtClean="0"/>
              <a:t> command – before and after Port Group #11 added to Queue: “RobertQ3”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4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1.17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8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8819" y="448244"/>
            <a:ext cx="68571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Added Port “Group ID” #13 to Queue: “RobertQ3”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(via) newly Enabled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step</a:t>
            </a:r>
            <a:endParaRPr lang="en-US" sz="1400" dirty="0"/>
          </a:p>
          <a:p>
            <a:endParaRPr lang="en-US" sz="1200" dirty="0" smtClean="0"/>
          </a:p>
          <a:p>
            <a:r>
              <a:rPr lang="en-US" sz="1200" dirty="0" smtClean="0"/>
              <a:t>PUT /</a:t>
            </a:r>
            <a:r>
              <a:rPr lang="en-US" sz="1200" dirty="0" err="1" smtClean="0"/>
              <a:t>av_queues</a:t>
            </a:r>
            <a:r>
              <a:rPr lang="en-US" sz="1200" dirty="0" smtClean="0"/>
              <a:t>/ $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AV_QUEUES_Q1_id/</a:t>
            </a:r>
            <a:r>
              <a:rPr lang="en-US" sz="1200" dirty="0" err="1" smtClean="0">
                <a:solidFill>
                  <a:srgbClr val="000000"/>
                </a:solidFill>
                <a:ea typeface="Calibri"/>
                <a:cs typeface="Calibri"/>
              </a:rPr>
              <a:t>add_port_group_id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=$AV_CHASSIS_AVPortGroup</a:t>
            </a:r>
            <a:r>
              <a:rPr lang="en-US" sz="1600" b="1" dirty="0" smtClean="0">
                <a:solidFill>
                  <a:srgbClr val="FF0000"/>
                </a:solidFill>
                <a:ea typeface="Calibri"/>
                <a:cs typeface="Calibri"/>
              </a:rPr>
              <a:t>3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_AVPortGroupId</a:t>
            </a:r>
            <a:endParaRPr lang="en-US" sz="1200" dirty="0"/>
          </a:p>
        </p:txBody>
      </p:sp>
      <p:pic>
        <p:nvPicPr>
          <p:cNvPr id="3" name="Picture 2" descr="Screen Shot 2015-06-08 at 6.3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5" y="2101115"/>
            <a:ext cx="7290649" cy="370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3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3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8" y="1796722"/>
            <a:ext cx="7622923" cy="4311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628" y="407272"/>
            <a:ext cx="361038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AVNext</a:t>
            </a:r>
            <a:r>
              <a:rPr lang="en-US" sz="2000" b="1" dirty="0" smtClean="0"/>
              <a:t> UI</a:t>
            </a:r>
          </a:p>
          <a:p>
            <a:r>
              <a:rPr lang="en-US" dirty="0" smtClean="0"/>
              <a:t>Added new Test Queue: “RobertQ4”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No Port Group(s) Reserved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871298" y="4327093"/>
            <a:ext cx="1218338" cy="52427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2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43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9" y="2838507"/>
            <a:ext cx="7563852" cy="278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819" y="448244"/>
            <a:ext cx="68571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Port “Group ID” #15 to Queue: “RobertQ</a:t>
            </a:r>
            <a:r>
              <a:rPr lang="en-US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(via) newly Enabled </a:t>
            </a:r>
            <a:r>
              <a:rPr lang="en-US" sz="1400" dirty="0" err="1" smtClean="0"/>
              <a:t>JMeter</a:t>
            </a:r>
            <a:r>
              <a:rPr lang="en-US" sz="1400" dirty="0" smtClean="0"/>
              <a:t> step</a:t>
            </a:r>
            <a:endParaRPr lang="en-US" sz="1400" dirty="0"/>
          </a:p>
          <a:p>
            <a:endParaRPr lang="en-US" sz="1200" dirty="0" smtClean="0"/>
          </a:p>
          <a:p>
            <a:r>
              <a:rPr lang="en-US" sz="1200" dirty="0" smtClean="0"/>
              <a:t>PUT /</a:t>
            </a:r>
            <a:r>
              <a:rPr lang="en-US" sz="1200" dirty="0" err="1" smtClean="0"/>
              <a:t>av_queues</a:t>
            </a:r>
            <a:r>
              <a:rPr lang="en-US" sz="1200" dirty="0" smtClean="0"/>
              <a:t>/ $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AV_QUEUES_Q</a:t>
            </a:r>
            <a:r>
              <a:rPr lang="en-US" sz="1400" b="1" dirty="0" smtClean="0">
                <a:solidFill>
                  <a:srgbClr val="FF0000"/>
                </a:solidFill>
                <a:ea typeface="Calibri"/>
                <a:cs typeface="Calibri"/>
              </a:rPr>
              <a:t>2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_id/</a:t>
            </a:r>
            <a:r>
              <a:rPr lang="en-US" sz="1200" dirty="0" err="1" smtClean="0">
                <a:solidFill>
                  <a:srgbClr val="000000"/>
                </a:solidFill>
                <a:ea typeface="Calibri"/>
                <a:cs typeface="Calibri"/>
              </a:rPr>
              <a:t>add_port_group_id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=$AV_CHASSIS_AVPortGroup</a:t>
            </a:r>
            <a:r>
              <a:rPr lang="en-US" sz="1600" b="1" dirty="0" smtClean="0">
                <a:solidFill>
                  <a:srgbClr val="FF0000"/>
                </a:solidFill>
                <a:ea typeface="Calibri"/>
                <a:cs typeface="Calibri"/>
              </a:rPr>
              <a:t>4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_AVPortGroupId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2506876" y="4314155"/>
            <a:ext cx="5029109" cy="2992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3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6-08 at 6.1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1" y="1933426"/>
            <a:ext cx="7065478" cy="34675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6991" y="532802"/>
            <a:ext cx="370720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AVNext</a:t>
            </a:r>
            <a:r>
              <a:rPr lang="en-US" sz="2000" b="1" dirty="0" smtClean="0"/>
              <a:t> UI</a:t>
            </a:r>
          </a:p>
          <a:p>
            <a:r>
              <a:rPr lang="en-US" dirty="0" smtClean="0"/>
              <a:t>Starting state:</a:t>
            </a:r>
          </a:p>
          <a:p>
            <a:r>
              <a:rPr lang="en-US" dirty="0" smtClean="0"/>
              <a:t>(1) Test Queue created: “RobertQ3”</a:t>
            </a:r>
          </a:p>
          <a:p>
            <a:r>
              <a:rPr lang="en-US" dirty="0" smtClean="0"/>
              <a:t>(1) Port Group Reserved: Group ID #9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9469" y="3656628"/>
            <a:ext cx="934291" cy="656878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31332" y="4459479"/>
            <a:ext cx="276486" cy="107290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8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4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0" y="1757420"/>
            <a:ext cx="7094794" cy="36756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8080" y="691920"/>
            <a:ext cx="532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“Group ID” #15 now added to Queue: “RobertQ4”</a:t>
            </a:r>
          </a:p>
        </p:txBody>
      </p:sp>
    </p:spTree>
    <p:extLst>
      <p:ext uri="{BB962C8B-B14F-4D97-AF65-F5344CB8AC3E}">
        <p14:creationId xmlns:p14="http://schemas.microsoft.com/office/powerpoint/2010/main" val="437715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8734" y="1751678"/>
            <a:ext cx="66987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(1) Slide: a view of JSON Response to </a:t>
            </a:r>
            <a:r>
              <a:rPr lang="en-US" dirty="0" err="1" smtClean="0"/>
              <a:t>GetChassis</a:t>
            </a:r>
            <a:r>
              <a:rPr lang="en-US" dirty="0" smtClean="0"/>
              <a:t> API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Displayed in </a:t>
            </a:r>
            <a:r>
              <a:rPr lang="en-US" sz="1400" dirty="0" err="1" smtClean="0"/>
              <a:t>Jmeter</a:t>
            </a:r>
            <a:r>
              <a:rPr lang="en-US" sz="1400" dirty="0" err="1" smtClean="0"/>
              <a:t>’s</a:t>
            </a:r>
            <a:r>
              <a:rPr lang="en-US" sz="1400" dirty="0" smtClean="0"/>
              <a:t> Response Viewer</a:t>
            </a:r>
          </a:p>
          <a:p>
            <a:endParaRPr lang="en-US" dirty="0" smtClean="0"/>
          </a:p>
          <a:p>
            <a:r>
              <a:rPr lang="en-US" dirty="0" smtClean="0"/>
              <a:t>Noting detail of Queue status maintained through </a:t>
            </a:r>
            <a:r>
              <a:rPr lang="en-US" dirty="0" err="1" smtClean="0"/>
              <a:t>GetChassis</a:t>
            </a:r>
            <a:r>
              <a:rPr lang="en-US" dirty="0" smtClean="0"/>
              <a:t> API</a:t>
            </a:r>
          </a:p>
          <a:p>
            <a:endParaRPr lang="en-US" dirty="0"/>
          </a:p>
          <a:p>
            <a:r>
              <a:rPr lang="en-US" dirty="0" smtClean="0"/>
              <a:t>Port Group ID #9 . . 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2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creen Shot 2015-06-09 at 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2" y="155066"/>
            <a:ext cx="8871085" cy="6125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90591" y="2322383"/>
            <a:ext cx="2267338" cy="55742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16194" y="3567081"/>
            <a:ext cx="1984986" cy="76001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379663" y="2709972"/>
            <a:ext cx="731003" cy="753180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431350" y="3463152"/>
            <a:ext cx="679316" cy="406126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316117" y="3086562"/>
            <a:ext cx="1716505" cy="0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5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.49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95" y="1521127"/>
            <a:ext cx="5075767" cy="4775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8755" y="1513741"/>
            <a:ext cx="2646873" cy="36559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7610" y="2829221"/>
            <a:ext cx="2428018" cy="83330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050566" y="1683579"/>
            <a:ext cx="1085430" cy="967319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117021" y="2650898"/>
            <a:ext cx="1018975" cy="642419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8098" y="415245"/>
            <a:ext cx="62392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Cont’d: GET /</a:t>
            </a:r>
            <a:r>
              <a:rPr lang="en-US" dirty="0" err="1" smtClean="0"/>
              <a:t>av_chassis</a:t>
            </a:r>
            <a:r>
              <a:rPr lang="en-US" dirty="0" smtClean="0"/>
              <a:t> JSON Response, Queue info maintained:</a:t>
            </a:r>
          </a:p>
          <a:p>
            <a:endParaRPr lang="en-US" sz="1100" dirty="0" smtClean="0"/>
          </a:p>
          <a:p>
            <a:r>
              <a:rPr lang="en-US" dirty="0" smtClean="0"/>
              <a:t>Port Group ID #11 . . .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558755" y="2163546"/>
            <a:ext cx="1716505" cy="0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6-09 at 1.5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47" y="1388211"/>
            <a:ext cx="4778302" cy="5215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8755" y="1441710"/>
            <a:ext cx="2890541" cy="36559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7610" y="2829221"/>
            <a:ext cx="2811980" cy="100313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227779" y="1594969"/>
            <a:ext cx="1085430" cy="967319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294234" y="2562288"/>
            <a:ext cx="1018976" cy="996857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68098" y="415245"/>
            <a:ext cx="623928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Cont’d: GET /</a:t>
            </a:r>
            <a:r>
              <a:rPr lang="en-US" dirty="0" err="1" smtClean="0"/>
              <a:t>av_chassis</a:t>
            </a:r>
            <a:r>
              <a:rPr lang="en-US" dirty="0" smtClean="0"/>
              <a:t> JSON Response, Queue info maintained:</a:t>
            </a:r>
          </a:p>
          <a:p>
            <a:endParaRPr lang="en-US" sz="1100" dirty="0" smtClean="0"/>
          </a:p>
          <a:p>
            <a:r>
              <a:rPr lang="en-US" dirty="0" smtClean="0"/>
              <a:t>Port Group ID #13 . . 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654747" y="2134011"/>
            <a:ext cx="1716505" cy="0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91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2.3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696" y="1455685"/>
            <a:ext cx="4725759" cy="48189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4869" y="1528513"/>
            <a:ext cx="2772398" cy="4135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09885" y="2939982"/>
            <a:ext cx="2627382" cy="6339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604357" y="1713115"/>
            <a:ext cx="1004207" cy="1041161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5604357" y="2754276"/>
            <a:ext cx="1004207" cy="591832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8098" y="415245"/>
            <a:ext cx="623928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Cont’d: GET /</a:t>
            </a:r>
            <a:r>
              <a:rPr lang="en-US" dirty="0" err="1" smtClean="0"/>
              <a:t>av_chassis</a:t>
            </a:r>
            <a:r>
              <a:rPr lang="en-US" dirty="0" smtClean="0"/>
              <a:t> JSON Response, Queue info maintained:</a:t>
            </a:r>
          </a:p>
          <a:p>
            <a:endParaRPr lang="en-US" sz="1100" dirty="0" smtClean="0"/>
          </a:p>
          <a:p>
            <a:r>
              <a:rPr lang="en-US" dirty="0" smtClean="0"/>
              <a:t>Port Group ID #15, in separate Queue “RobertQ</a:t>
            </a:r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” . . 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964869" y="2230004"/>
            <a:ext cx="1716505" cy="0"/>
          </a:xfrm>
          <a:prstGeom prst="line">
            <a:avLst/>
          </a:prstGeom>
          <a:ln w="254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68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2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3" y="1985235"/>
            <a:ext cx="8076864" cy="32730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845" y="2642114"/>
            <a:ext cx="1635009" cy="165679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1231" y="423322"/>
            <a:ext cx="320314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GET API’s: </a:t>
            </a:r>
          </a:p>
          <a:p>
            <a:endParaRPr lang="en-US" sz="1200" dirty="0" smtClean="0"/>
          </a:p>
          <a:p>
            <a:r>
              <a:rPr lang="en-US" sz="1200" dirty="0" smtClean="0"/>
              <a:t>GET /</a:t>
            </a:r>
            <a:r>
              <a:rPr lang="en-US" sz="1200" dirty="0" err="1" smtClean="0"/>
              <a:t>av_chassis</a:t>
            </a:r>
            <a:endParaRPr lang="en-US" sz="1200" dirty="0" smtClean="0"/>
          </a:p>
          <a:p>
            <a:r>
              <a:rPr lang="en-US" sz="1200" dirty="0" smtClean="0"/>
              <a:t>GET /</a:t>
            </a:r>
            <a:r>
              <a:rPr lang="en-US" sz="1200" dirty="0" err="1" smtClean="0"/>
              <a:t>av_queues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NOTE: </a:t>
            </a:r>
            <a:r>
              <a:rPr lang="en-US" sz="1200" dirty="0" err="1" smtClean="0"/>
              <a:t>AddPortGroup</a:t>
            </a:r>
            <a:r>
              <a:rPr lang="en-US" sz="1200" dirty="0" smtClean="0"/>
              <a:t> steps are disabled (</a:t>
            </a:r>
            <a:r>
              <a:rPr lang="en-US" sz="1200" dirty="0" err="1" smtClean="0"/>
              <a:t>grey’d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830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6-09 at 12.2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83" y="279409"/>
            <a:ext cx="5688709" cy="52675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1083" y="5654434"/>
            <a:ext cx="48910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GetChassis</a:t>
            </a:r>
            <a:r>
              <a:rPr lang="en-US" dirty="0" smtClean="0"/>
              <a:t> response (partial display):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Variables defined for fields that contain global dependencies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Note ‘Red’ highlights</a:t>
            </a:r>
            <a:endParaRPr lang="en-US" sz="1400" dirty="0"/>
          </a:p>
        </p:txBody>
      </p:sp>
      <p:sp>
        <p:nvSpPr>
          <p:cNvPr id="14" name="Chevron 13"/>
          <p:cNvSpPr/>
          <p:nvPr/>
        </p:nvSpPr>
        <p:spPr>
          <a:xfrm>
            <a:off x="1656905" y="2547231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677920" y="2845605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677920" y="3130252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1700106" y="5056224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1714902" y="5166576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1714902" y="5378238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1700106" y="4954916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 flipH="1">
            <a:off x="7549792" y="2518036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 flipH="1">
            <a:off x="7549792" y="5361897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1656905" y="2330425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1656905" y="2145822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3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9 at 11.45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170" y="321141"/>
            <a:ext cx="5321037" cy="5138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1083" y="5654434"/>
            <a:ext cx="489108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GetQueues</a:t>
            </a:r>
            <a:r>
              <a:rPr lang="en-US" dirty="0" smtClean="0"/>
              <a:t> response (partial display):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Variables defined for fields that contain global dependencies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Note ‘Red’ highlights</a:t>
            </a:r>
            <a:endParaRPr lang="en-US" sz="1400" dirty="0"/>
          </a:p>
        </p:txBody>
      </p:sp>
      <p:sp>
        <p:nvSpPr>
          <p:cNvPr id="4" name="Chevron 3"/>
          <p:cNvSpPr/>
          <p:nvPr/>
        </p:nvSpPr>
        <p:spPr>
          <a:xfrm>
            <a:off x="1765798" y="991746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765798" y="1071159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786813" y="1596663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1786813" y="1676076"/>
            <a:ext cx="131385" cy="58389"/>
          </a:xfrm>
          <a:prstGeom prst="chevron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05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2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9" y="2125380"/>
            <a:ext cx="7780885" cy="28561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61999" y="3627432"/>
            <a:ext cx="5029109" cy="2992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8819" y="448244"/>
            <a:ext cx="68571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Port “Group ID” #11 to Queue: “RobertQ3”</a:t>
            </a:r>
          </a:p>
          <a:p>
            <a:endParaRPr lang="en-US" dirty="0"/>
          </a:p>
          <a:p>
            <a:r>
              <a:rPr lang="en-US" sz="1200" dirty="0" smtClean="0"/>
              <a:t>PUT /</a:t>
            </a:r>
            <a:r>
              <a:rPr lang="en-US" sz="1200" dirty="0" err="1" smtClean="0"/>
              <a:t>av_queues</a:t>
            </a:r>
            <a:r>
              <a:rPr lang="en-US" sz="1200" dirty="0" smtClean="0"/>
              <a:t>/ $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AV_QUEUES_Q1_id/</a:t>
            </a:r>
            <a:r>
              <a:rPr lang="en-US" sz="1200" dirty="0" err="1" smtClean="0">
                <a:solidFill>
                  <a:srgbClr val="000000"/>
                </a:solidFill>
                <a:ea typeface="Calibri"/>
                <a:cs typeface="Calibri"/>
              </a:rPr>
              <a:t>add_port_group_id</a:t>
            </a:r>
            <a:r>
              <a:rPr lang="en-US" sz="1200" dirty="0" smtClean="0">
                <a:solidFill>
                  <a:srgbClr val="000000"/>
                </a:solidFill>
                <a:ea typeface="Calibri"/>
                <a:cs typeface="Calibri"/>
              </a:rPr>
              <a:t>=$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</a:rPr>
              <a:t>AV_CHASSIS_AVPortGroup</a:t>
            </a:r>
            <a:r>
              <a:rPr lang="en-US" sz="1600" b="1" dirty="0">
                <a:solidFill>
                  <a:srgbClr val="FF0000"/>
                </a:solidFill>
                <a:ea typeface="Calibri"/>
                <a:cs typeface="Calibri"/>
              </a:rPr>
              <a:t>2</a:t>
            </a:r>
            <a:r>
              <a:rPr lang="en-US" sz="1200" dirty="0">
                <a:solidFill>
                  <a:srgbClr val="000000"/>
                </a:solidFill>
                <a:ea typeface="Calibri"/>
                <a:cs typeface="Calibri"/>
              </a:rPr>
              <a:t>_AVPortGroupId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655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28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75" y="1689806"/>
            <a:ext cx="7611644" cy="37006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991" y="525503"/>
            <a:ext cx="5442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AVNext</a:t>
            </a:r>
            <a:r>
              <a:rPr lang="en-US" sz="2000" b="1" dirty="0" smtClean="0"/>
              <a:t> UI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Port Group #11 has been added to Test Queue: “RobertQ3”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3415201" y="4459479"/>
            <a:ext cx="276486" cy="107290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97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08 at 6.21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43" y="1985235"/>
            <a:ext cx="8076864" cy="32730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9845" y="2642114"/>
            <a:ext cx="1635009" cy="165679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1231" y="423322"/>
            <a:ext cx="320314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GET API’s: </a:t>
            </a:r>
          </a:p>
          <a:p>
            <a:endParaRPr lang="en-US" sz="1200" dirty="0" smtClean="0"/>
          </a:p>
          <a:p>
            <a:r>
              <a:rPr lang="en-US" sz="1200" dirty="0" smtClean="0"/>
              <a:t>GET /</a:t>
            </a:r>
            <a:r>
              <a:rPr lang="en-US" sz="1200" dirty="0" err="1" smtClean="0"/>
              <a:t>av_chassis</a:t>
            </a:r>
            <a:endParaRPr lang="en-US" sz="1200" dirty="0" smtClean="0"/>
          </a:p>
          <a:p>
            <a:r>
              <a:rPr lang="en-US" sz="1200" dirty="0" smtClean="0"/>
              <a:t>GET /</a:t>
            </a:r>
            <a:r>
              <a:rPr lang="en-US" sz="1200" dirty="0" err="1" smtClean="0"/>
              <a:t>av_queues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NOTE: </a:t>
            </a:r>
            <a:r>
              <a:rPr lang="en-US" sz="1200" dirty="0" err="1" smtClean="0"/>
              <a:t>AddPortGroup</a:t>
            </a:r>
            <a:r>
              <a:rPr lang="en-US" sz="1200" dirty="0" smtClean="0"/>
              <a:t> steps are disabled (</a:t>
            </a:r>
            <a:r>
              <a:rPr lang="en-US" sz="1200" dirty="0" err="1" smtClean="0"/>
              <a:t>grey’d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1038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8734" y="1751678"/>
            <a:ext cx="6698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Next (5) Slides: Diffs</a:t>
            </a:r>
          </a:p>
          <a:p>
            <a:endParaRPr lang="en-US" dirty="0" smtClean="0"/>
          </a:p>
          <a:p>
            <a:r>
              <a:rPr lang="en-US" dirty="0" smtClean="0"/>
              <a:t>Compare JSON Response of </a:t>
            </a:r>
            <a:r>
              <a:rPr lang="en-US" dirty="0" err="1" smtClean="0"/>
              <a:t>GetChassis</a:t>
            </a:r>
            <a:r>
              <a:rPr lang="en-US" dirty="0" smtClean="0"/>
              <a:t> command – before and after Port Group #11 added to Queue: “RobertQ3”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9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416</Words>
  <Application>Microsoft Macintosh PowerPoint</Application>
  <PresentationFormat>On-screen Show (4:3)</PresentationFormat>
  <Paragraphs>62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Use Case walk-through for Automation Platform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Spirent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Collazo, Robert</dc:creator>
  <cp:lastModifiedBy>Collazo, Robert</cp:lastModifiedBy>
  <cp:revision>30</cp:revision>
  <dcterms:created xsi:type="dcterms:W3CDTF">2015-06-09T18:18:52Z</dcterms:created>
  <dcterms:modified xsi:type="dcterms:W3CDTF">2015-06-09T21:57:55Z</dcterms:modified>
</cp:coreProperties>
</file>